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57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3300"/>
    <a:srgbClr val="660066"/>
    <a:srgbClr val="003300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785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86F8B-7DED-4615-BB9E-874CF068894F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E2511-C66C-49CB-8303-AE795496D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E2511-C66C-49CB-8303-AE795496DD8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  <a:solidFill>
            <a:srgbClr val="002060"/>
          </a:solidFill>
        </p:spPr>
        <p:txBody>
          <a:bodyPr>
            <a:normAutofit fontScale="92500" lnSpcReduction="20000"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endParaRPr lang="kk-KZ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минералды заттармен қоректену физиологиясы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kk-KZ" sz="20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Өсімдіктердің минералды заттармен қоректену физиологиясы ілімінің даму тарихы;</a:t>
            </a:r>
          </a:p>
          <a:p>
            <a:pPr algn="l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организміндегі минералды элементтер;</a:t>
            </a:r>
          </a:p>
          <a:p>
            <a:pPr algn="l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Биосферадағы азоттың айналымы. Өсімдік организмі сіңіре алатын азоттың формалары;</a:t>
            </a:r>
          </a:p>
          <a:p>
            <a:pPr algn="l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Молекулалық азоттың фиксациясы</a:t>
            </a:r>
          </a:p>
          <a:p>
            <a:pPr algn="just"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минералды заттармен қоректену ілімінің даму тарихы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857232"/>
          <a:ext cx="8501122" cy="5423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773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Я.Б.ван Гельмонт, 1629 ж.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“Су теориясының” негізін салушы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083615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Аристотель (384-322 жж)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Өсімдіктер қоректік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заттарды топырақтан күрделі заттар ретінде сіңіреді деген тұжырым жасаған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77377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XVIII-XIX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  А.Тэер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“Гумустық теорияның” негізін салушы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792312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А.Т.Болотов, 1770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Минералды элементтердің ролін, өсімдіктердің минералды қоректенуін зерттеген;</a:t>
                      </a:r>
                    </a:p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Тыңайтқыштарды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топыраққа ендіру әдістерін ұсынды;</a:t>
                      </a: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Ауыл шаруашылығына қолдануға лайық 53 тыңайтқыш түрін ұсынды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258342"/>
          <a:ext cx="8715436" cy="672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5"/>
                <a:gridCol w="5810291"/>
              </a:tblGrid>
              <a:tr h="7944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Н.Т.Соссюр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Өсімдіктер азот пен минералды заттарды топырақтан алады деген тұжырым жасаған 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139868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Ж.Б.Бусенго, 1837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Өсімдіктерді таза құмда, еген құмды минералды заттармен  (күл, селитра) байыту алқылы өсіруге болатынын дәлелдеген.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521526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Ю.Либих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Гумустық теорияға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қарсы шыққан;</a:t>
                      </a:r>
                    </a:p>
                    <a:p>
                      <a:endParaRPr lang="kk-KZ" sz="10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Минералды қоректену теориясын жасаған;</a:t>
                      </a:r>
                    </a:p>
                    <a:p>
                      <a:endParaRPr lang="kk-KZ" sz="8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Өсімдіктер атмосфералық азотты аммиак түрінде сіңіретінін дәлелдеген;</a:t>
                      </a:r>
                    </a:p>
                    <a:p>
                      <a:endParaRPr lang="kk-KZ" sz="105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Азот көзі ретінде нитраттар да  қолданылатындығын көрсеткен;</a:t>
                      </a:r>
                    </a:p>
                    <a:p>
                      <a:endParaRPr lang="kk-KZ" sz="2000" b="1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“Минимум заңын” ашқан.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830697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И.Кноп және Ю.Сакс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Гидропоника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және құм культураларын жасаған. Қоректік ортаға тек 7 элементті ғана </a:t>
                      </a: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sz="2000" b="1" u="sng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азот, фосфор, күкірт, калий, кальций, магний және темір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 жеткілікті болатыныдығын дәлелдеген.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14290"/>
          <a:ext cx="8572560" cy="635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715040"/>
              </a:tblGrid>
              <a:tr h="906804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Бусенго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Азоттың топырақта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жинақталуына бұршақ тұқымдастардың әсерін зерттеген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843895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Г.Гельригель, 1880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Бұршақ тұқымдастар тамырларында түйнек бактериялары симбиоздық қарым-қатынаста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тіршілік ететіндігі, және соңғылардың азотфиксация процесіне қатысатынын дәлелдеген.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51093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М.Н.Воронин, 1866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Азотфиксациялаушы бактерияларды ашқан.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800181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С.Н.Виноградарский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Топырақ микробиологиясының негізін қалаушы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800181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П.А. Костычев және Д.В.Докучаев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Топырақтану ілімінің негізін салушылар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49599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К.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К. Гедройц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Топырақта заттар әр түрлі</a:t>
                      </a:r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әдістермен</a:t>
                      </a:r>
                    </a:p>
                    <a:p>
                      <a:r>
                        <a:rPr lang="kk-KZ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 механикалық жолмен, физикалық әдістермен, химиялық және биологиялық ) ұсталатынын анықтаған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kk-KZ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24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14488"/>
            <a:ext cx="3500462" cy="221457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Аммонификаторлар-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азоттық қосылыстарды </a:t>
            </a:r>
          </a:p>
          <a:p>
            <a:pPr algn="just">
              <a:buNone/>
            </a:pP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белок, амин қышқылдары, мочевина т.б.) ыдыратып, аммиакты бөледі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1714488"/>
            <a:ext cx="3143272" cy="20002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Азотфиксаторлар 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–молекулалық азотты  байланыстырады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143380"/>
            <a:ext cx="3571900" cy="221457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Нитрификаторлар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–оттегіні қолданып, аммиакты нитраттарға дейін тотықтырады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4286256"/>
            <a:ext cx="3786214" cy="20002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Динитрификаторлар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–нитраттарды молекулалық азотқа айналдырады 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285728"/>
            <a:ext cx="8143932" cy="10715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Азотты трансформациялайтын топырақтағы микроорганизмдер, </a:t>
            </a:r>
            <a:r>
              <a:rPr lang="kk-KZ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С.Н.Виноградарский бойынша</a:t>
            </a:r>
          </a:p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071670" y="1357298"/>
            <a:ext cx="500066" cy="42862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215206" y="1357298"/>
            <a:ext cx="571504" cy="35719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143372" y="1285860"/>
            <a:ext cx="357190" cy="3071834"/>
          </a:xfrm>
          <a:prstGeom prst="downArrow">
            <a:avLst>
              <a:gd name="adj1" fmla="val 6575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214942" y="1357298"/>
            <a:ext cx="500066" cy="307183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15106"/>
          </a:xfrm>
          <a:solidFill>
            <a:srgbClr val="6633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организміндегі минералды элементтер</a:t>
            </a:r>
          </a:p>
          <a:p>
            <a:pPr algn="just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71546"/>
          <a:ext cx="8358248" cy="528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1057282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Zn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  <a:tr h="105728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  <a:solidFill>
            <a:srgbClr val="663300"/>
          </a:solidFill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ұлпасының құрғақ салмағына шаққандағы элементтердің мөлшері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1643050"/>
          <a:ext cx="8715437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316"/>
                <a:gridCol w="1904360"/>
                <a:gridCol w="4465761"/>
              </a:tblGrid>
              <a:tr h="1260764"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Органогендер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 (45%),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(42%),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 (6,5%),</a:t>
                      </a:r>
                      <a:endParaRPr lang="kk-KZ" sz="2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N (1,5)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549564">
                <a:tc gridSpan="3"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2836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Макро-элементтер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bg1"/>
                          </a:solidFill>
                        </a:rPr>
                        <a:t>&gt; 0,01%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N,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P,  S,  K,  Ca, Mg,  Fe,  Na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872836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Микро-элементтер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chemeClr val="bg1"/>
                          </a:solidFill>
                        </a:rPr>
                        <a:t>0,00001 - 0,001%</a:t>
                      </a:r>
                      <a:r>
                        <a:rPr lang="kk-KZ" sz="2400" b="1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2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Cu, Zn, Mo,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B,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Co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</a:tr>
              <a:tr h="865192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Ультрамикро-</a:t>
                      </a:r>
                    </a:p>
                    <a:p>
                      <a:r>
                        <a:rPr lang="kk-KZ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элементтер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b="1" i="1" dirty="0" smtClean="0">
                          <a:solidFill>
                            <a:schemeClr val="bg1"/>
                          </a:solidFill>
                        </a:rPr>
                        <a:t>&lt; </a:t>
                      </a:r>
                      <a:r>
                        <a:rPr lang="kk-KZ" sz="2400" b="1" dirty="0" smtClean="0">
                          <a:solidFill>
                            <a:schemeClr val="bg1"/>
                          </a:solidFill>
                        </a:rPr>
                        <a:t>0,00001 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Ag,  Au,  Hg,  Se,  Be,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Cd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т.б.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437</Words>
  <PresentationFormat>Экран (4:3)</PresentationFormat>
  <Paragraphs>102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Өсімдік ұлпасының құрғақ салмағына шаққандағы элементтердің мөлшері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87</cp:revision>
  <dcterms:created xsi:type="dcterms:W3CDTF">2011-03-25T12:19:18Z</dcterms:created>
  <dcterms:modified xsi:type="dcterms:W3CDTF">2013-01-13T18:14:04Z</dcterms:modified>
</cp:coreProperties>
</file>